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152" d="100"/>
          <a:sy n="152" d="100"/>
        </p:scale>
        <p:origin x="444" y="13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«Лицей №110» Советского района г. Казани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81" y="749989"/>
            <a:ext cx="2276872" cy="133210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88" y="3627963"/>
            <a:ext cx="2276482" cy="140290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053" y="3623306"/>
            <a:ext cx="2347013" cy="141221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57" y="818180"/>
            <a:ext cx="2388610" cy="117750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723" y="975804"/>
            <a:ext cx="1115417" cy="241579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540" y="975804"/>
            <a:ext cx="1115417" cy="241579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68" y="2179007"/>
            <a:ext cx="2368974" cy="1328847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054" y="2140927"/>
            <a:ext cx="2445245" cy="129491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723" y="3580339"/>
            <a:ext cx="2525234" cy="142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9" y="644323"/>
            <a:ext cx="5219678" cy="304775"/>
          </a:xfrm>
        </p:spPr>
        <p:txBody>
          <a:bodyPr>
            <a:noAutofit/>
          </a:bodyPr>
          <a:lstStyle/>
          <a:p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</a:t>
            </a:r>
            <a:r>
              <a:rPr lang="ru-RU" b="0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b="0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79382" y="248665"/>
            <a:ext cx="5231017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“Сабантуй”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3464632" y="2090851"/>
            <a:ext cx="2835560" cy="15480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Сабантуйның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өлеше</a:t>
            </a:r>
            <a:r>
              <a:rPr lang="ru-RU" sz="1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кабинетларда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Монда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бәйрәмнең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ярыш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төрләре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сөйләделәр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Чараның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икенче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өлеше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ишегалдында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үтте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кечкенә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Сабантуй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ярышлары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дәвам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ителде</a:t>
            </a:r>
            <a:r>
              <a:rPr lang="ru-RU" sz="1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464" y="960354"/>
            <a:ext cx="1249704" cy="23863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2634363"/>
            <a:ext cx="1152128" cy="228122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680" y="1198305"/>
            <a:ext cx="2742661" cy="12663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528" y="694842"/>
            <a:ext cx="2483768" cy="11468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766732"/>
            <a:ext cx="2498517" cy="120436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516" y="2634363"/>
            <a:ext cx="1061765" cy="22995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77" y="998918"/>
            <a:ext cx="1112828" cy="241018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463" y="3862262"/>
            <a:ext cx="2232654" cy="103085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208475"/>
            <a:ext cx="2742661" cy="126633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760" y="2786763"/>
            <a:ext cx="1152128" cy="228122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493" y="2809759"/>
            <a:ext cx="1152128" cy="228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3284</TotalTime>
  <Words>39</Words>
  <Application>Microsoft Office PowerPoint</Application>
  <PresentationFormat>Экран (16:9)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«Лицей №110» Советского района г. Казани</vt:lpstr>
      <vt:lpstr>110 нчы лицей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30</cp:lastModifiedBy>
  <cp:revision>433</cp:revision>
  <cp:lastPrinted>2021-02-04T07:26:50Z</cp:lastPrinted>
  <dcterms:created xsi:type="dcterms:W3CDTF">2015-10-13T08:15:21Z</dcterms:created>
  <dcterms:modified xsi:type="dcterms:W3CDTF">2021-05-21T14:25:54Z</dcterms:modified>
</cp:coreProperties>
</file>